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3" r:id="rId2"/>
  </p:sldIdLst>
  <p:sldSz cx="21386800" cy="15122525"/>
  <p:notesSz cx="6797675" cy="9874250"/>
  <p:defaultTextStyle>
    <a:defPPr>
      <a:defRPr lang="ru-RU"/>
    </a:defPPr>
    <a:lvl1pPr marL="0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3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9A4"/>
    <a:srgbClr val="ECF1F8"/>
    <a:srgbClr val="9AC539"/>
    <a:srgbClr val="D63C38"/>
    <a:srgbClr val="D1D1D1"/>
    <a:srgbClr val="9A1B7F"/>
    <a:srgbClr val="009BD2"/>
    <a:srgbClr val="F8F8F8"/>
    <a:srgbClr val="8E3432"/>
    <a:srgbClr val="D247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9568" autoAdjust="0"/>
  </p:normalViewPr>
  <p:slideViewPr>
    <p:cSldViewPr>
      <p:cViewPr>
        <p:scale>
          <a:sx n="56" d="100"/>
          <a:sy n="56" d="100"/>
        </p:scale>
        <p:origin x="-552" y="-36"/>
      </p:cViewPr>
      <p:guideLst>
        <p:guide orient="horz" pos="4763"/>
        <p:guide pos="673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4964-93B8-4FF7-99E7-AA8C866523AF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1363"/>
            <a:ext cx="52355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3475-1003-4E86-A8AB-950680859E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74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4697787"/>
            <a:ext cx="18178780" cy="32415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8569431"/>
            <a:ext cx="1497076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6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0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7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4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0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7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4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94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3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605604"/>
            <a:ext cx="4812030" cy="129031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605604"/>
            <a:ext cx="14079643" cy="129031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86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33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9717625"/>
            <a:ext cx="18178780" cy="3003501"/>
          </a:xfrm>
        </p:spPr>
        <p:txBody>
          <a:bodyPr anchor="t"/>
          <a:lstStyle>
            <a:lvl1pPr algn="l">
              <a:defRPr sz="10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6409572"/>
            <a:ext cx="18178780" cy="3308051"/>
          </a:xfrm>
        </p:spPr>
        <p:txBody>
          <a:bodyPr anchor="b"/>
          <a:lstStyle>
            <a:lvl1pPr marL="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1pPr>
            <a:lvl2pPr marL="116828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36566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0484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67313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4141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700969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17798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34626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041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340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71623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81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385067"/>
            <a:ext cx="9449551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340" y="4795800"/>
            <a:ext cx="9449551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201" y="3385067"/>
            <a:ext cx="9453263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64201" y="4795800"/>
            <a:ext cx="9453263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375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89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769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3" y="602099"/>
            <a:ext cx="7036110" cy="2562429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645" y="602103"/>
            <a:ext cx="11955815" cy="12906657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1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3" y="3164533"/>
            <a:ext cx="7036110" cy="10344228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8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10585768"/>
            <a:ext cx="12832080" cy="1249711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1351225"/>
            <a:ext cx="12832080" cy="9073515"/>
          </a:xfrm>
        </p:spPr>
        <p:txBody>
          <a:bodyPr/>
          <a:lstStyle>
            <a:lvl1pPr marL="0" indent="0">
              <a:buNone/>
              <a:defRPr sz="8200"/>
            </a:lvl1pPr>
            <a:lvl2pPr marL="1168283" indent="0">
              <a:buNone/>
              <a:defRPr sz="7200"/>
            </a:lvl2pPr>
            <a:lvl3pPr marL="2336566" indent="0">
              <a:buNone/>
              <a:defRPr sz="6100"/>
            </a:lvl3pPr>
            <a:lvl4pPr marL="3504849" indent="0">
              <a:buNone/>
              <a:defRPr sz="5100"/>
            </a:lvl4pPr>
            <a:lvl5pPr marL="4673133" indent="0">
              <a:buNone/>
              <a:defRPr sz="5100"/>
            </a:lvl5pPr>
            <a:lvl6pPr marL="5841416" indent="0">
              <a:buNone/>
              <a:defRPr sz="5100"/>
            </a:lvl6pPr>
            <a:lvl7pPr marL="7009699" indent="0">
              <a:buNone/>
              <a:defRPr sz="5100"/>
            </a:lvl7pPr>
            <a:lvl8pPr marL="8177982" indent="0">
              <a:buNone/>
              <a:defRPr sz="5100"/>
            </a:lvl8pPr>
            <a:lvl9pPr marL="9346265" indent="0">
              <a:buNone/>
              <a:defRPr sz="5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11835477"/>
            <a:ext cx="12832080" cy="1774797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364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605601"/>
            <a:ext cx="19248120" cy="2520421"/>
          </a:xfrm>
          <a:prstGeom prst="rect">
            <a:avLst/>
          </a:prstGeom>
        </p:spPr>
        <p:txBody>
          <a:bodyPr vert="horz" lIns="233657" tIns="116828" rIns="233657" bIns="1168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528592"/>
            <a:ext cx="19248120" cy="9980167"/>
          </a:xfrm>
          <a:prstGeom prst="rect">
            <a:avLst/>
          </a:prstGeom>
        </p:spPr>
        <p:txBody>
          <a:bodyPr vert="horz" lIns="233657" tIns="116828" rIns="233657" bIns="1168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14016342"/>
            <a:ext cx="6772487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661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36566" rtl="0" eaLnBrk="1" latinLnBrk="0" hangingPunct="1">
        <a:spcBef>
          <a:spcPct val="0"/>
        </a:spcBef>
        <a:buNone/>
        <a:defRPr sz="1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6212" indent="-87621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8460" indent="-730177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20708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08899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5727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2555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59384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76212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993040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6828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3656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0484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7313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4141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0969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177982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46265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33"/>
          <a:stretch/>
        </p:blipFill>
        <p:spPr bwMode="auto">
          <a:xfrm>
            <a:off x="13504158" y="2"/>
            <a:ext cx="7882642" cy="1981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30" r="71237"/>
          <a:stretch/>
        </p:blipFill>
        <p:spPr bwMode="auto">
          <a:xfrm>
            <a:off x="0" y="2"/>
            <a:ext cx="4027251" cy="2161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537" y="2836007"/>
            <a:ext cx="20880000" cy="1220823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Благоустройство дворовой территории многоквартирных домов, расположенных по адресу: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с.Сергиевск, ул. Ленина, д.96, д.98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52240" y="4896966"/>
            <a:ext cx="10440000" cy="1000911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981433" y="4896966"/>
            <a:ext cx="10130064" cy="331236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169537" y="5134133"/>
            <a:ext cx="10440000" cy="543714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Генеральный план благоустройства	                         Ситуационный план	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1103952" y="4896966"/>
            <a:ext cx="10130064" cy="851491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Фото существующей ситуации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0981433" y="8473960"/>
            <a:ext cx="10130064" cy="64321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0919694" y="9082343"/>
            <a:ext cx="10130064" cy="1159267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Визуальный ряд применяемых в проекте материалов, малых форм и элементов благоустройства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 descr="Сергиевск Ленина 96.jpeg"/>
          <p:cNvPicPr>
            <a:picLocks noChangeAspect="1"/>
          </p:cNvPicPr>
          <p:nvPr/>
        </p:nvPicPr>
        <p:blipFill>
          <a:blip r:embed="rId4" cstate="print"/>
          <a:srcRect r="1255" b="16446"/>
          <a:stretch>
            <a:fillRect/>
          </a:stretch>
        </p:blipFill>
        <p:spPr>
          <a:xfrm>
            <a:off x="16526048" y="5398318"/>
            <a:ext cx="4367997" cy="2630687"/>
          </a:xfrm>
          <a:prstGeom prst="rect">
            <a:avLst/>
          </a:prstGeom>
        </p:spPr>
      </p:pic>
      <p:pic>
        <p:nvPicPr>
          <p:cNvPr id="22" name="Рисунок 21" descr="Сергиевск Ленина 98.jpeg"/>
          <p:cNvPicPr>
            <a:picLocks noChangeAspect="1"/>
          </p:cNvPicPr>
          <p:nvPr/>
        </p:nvPicPr>
        <p:blipFill>
          <a:blip r:embed="rId5" cstate="print"/>
          <a:srcRect l="2751" r="3696" b="17870"/>
          <a:stretch>
            <a:fillRect/>
          </a:stretch>
        </p:blipFill>
        <p:spPr>
          <a:xfrm>
            <a:off x="11648998" y="5401022"/>
            <a:ext cx="4133258" cy="2592000"/>
          </a:xfrm>
          <a:prstGeom prst="rect">
            <a:avLst/>
          </a:prstGeom>
        </p:spPr>
      </p:pic>
      <p:pic>
        <p:nvPicPr>
          <p:cNvPr id="19" name="Рисунок 18" descr="спецификация1)-001.jpg"/>
          <p:cNvPicPr>
            <a:picLocks noChangeAspect="1"/>
          </p:cNvPicPr>
          <p:nvPr/>
        </p:nvPicPr>
        <p:blipFill>
          <a:blip r:embed="rId6" cstate="print"/>
          <a:srcRect l="37616" t="44609" r="47142" b="37871"/>
          <a:stretch>
            <a:fillRect/>
          </a:stretch>
        </p:blipFill>
        <p:spPr>
          <a:xfrm rot="16200000">
            <a:off x="12199938" y="10012156"/>
            <a:ext cx="3190168" cy="4923032"/>
          </a:xfrm>
          <a:prstGeom prst="rect">
            <a:avLst/>
          </a:prstGeom>
        </p:spPr>
      </p:pic>
      <p:pic>
        <p:nvPicPr>
          <p:cNvPr id="20" name="Рисунок 19" descr="спецификация1)-001.jpg"/>
          <p:cNvPicPr>
            <a:picLocks noChangeAspect="1"/>
          </p:cNvPicPr>
          <p:nvPr/>
        </p:nvPicPr>
        <p:blipFill>
          <a:blip r:embed="rId6" cstate="print"/>
          <a:srcRect l="56180" t="45147" r="24296" b="38516"/>
          <a:stretch>
            <a:fillRect/>
          </a:stretch>
        </p:blipFill>
        <p:spPr>
          <a:xfrm rot="16200000">
            <a:off x="16964632" y="10263003"/>
            <a:ext cx="3438771" cy="4068000"/>
          </a:xfrm>
          <a:prstGeom prst="rect">
            <a:avLst/>
          </a:prstGeom>
        </p:spPr>
      </p:pic>
      <p:pic>
        <p:nvPicPr>
          <p:cNvPr id="23" name="Рисунок 22" descr="Сергиевск, Ленина 96-98.jpg"/>
          <p:cNvPicPr>
            <a:picLocks noChangeAspect="1"/>
          </p:cNvPicPr>
          <p:nvPr/>
        </p:nvPicPr>
        <p:blipFill rotWithShape="1">
          <a:blip r:embed="rId7" cstate="print"/>
          <a:srcRect l="43296" t="42651" r="26452" b="40096"/>
          <a:stretch/>
        </p:blipFill>
        <p:spPr>
          <a:xfrm>
            <a:off x="579278" y="6987964"/>
            <a:ext cx="4717385" cy="613653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715766" y="11420027"/>
            <a:ext cx="2700000" cy="1728000"/>
            <a:chOff x="828304" y="12751106"/>
            <a:chExt cx="2593810" cy="1408470"/>
          </a:xfrm>
        </p:grpSpPr>
        <p:sp>
          <p:nvSpPr>
            <p:cNvPr id="25" name="TextBox 24"/>
            <p:cNvSpPr txBox="1"/>
            <p:nvPr/>
          </p:nvSpPr>
          <p:spPr>
            <a:xfrm>
              <a:off x="1477898" y="12751106"/>
              <a:ext cx="1944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    Условные обозначения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28304" y="13465918"/>
              <a:ext cx="648000" cy="144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972320" y="13897966"/>
              <a:ext cx="252000" cy="21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52440" y="13465918"/>
              <a:ext cx="7697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Скамейка</a:t>
              </a:r>
              <a:endParaRPr lang="ru-RU" sz="11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24448" y="13897966"/>
              <a:ext cx="546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Урна</a:t>
              </a:r>
              <a:endParaRPr lang="ru-RU" sz="1100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336124" y="6305544"/>
            <a:ext cx="3636104" cy="3356433"/>
            <a:chOff x="6347461" y="9397843"/>
            <a:chExt cx="3636104" cy="335643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53544" t="40899" r="37793" b="41601"/>
            <a:stretch>
              <a:fillRect/>
            </a:stretch>
          </p:blipFill>
          <p:spPr bwMode="auto">
            <a:xfrm>
              <a:off x="6347461" y="9397843"/>
              <a:ext cx="3636104" cy="3356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6877015" y="10920108"/>
              <a:ext cx="583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>
                      <a:lumMod val="50000"/>
                    </a:schemeClr>
                  </a:solidFill>
                </a:rPr>
                <a:t>96</a:t>
              </a:r>
              <a:endParaRPr lang="ru-RU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 rot="10800000">
            <a:off x="2338360" y="8294174"/>
            <a:ext cx="621816" cy="282246"/>
            <a:chOff x="2929388" y="10817488"/>
            <a:chExt cx="621816" cy="282246"/>
          </a:xfrm>
        </p:grpSpPr>
        <p:sp>
          <p:nvSpPr>
            <p:cNvPr id="45" name="Прямоугольник 44"/>
            <p:cNvSpPr/>
            <p:nvPr/>
          </p:nvSpPr>
          <p:spPr>
            <a:xfrm rot="11501107" flipV="1">
              <a:off x="2989432" y="11054015"/>
              <a:ext cx="536674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 rot="11501107" flipV="1">
              <a:off x="3023872" y="10892960"/>
              <a:ext cx="527332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Блок-схема: узел 46"/>
            <p:cNvSpPr/>
            <p:nvPr/>
          </p:nvSpPr>
          <p:spPr>
            <a:xfrm rot="10800000" flipH="1">
              <a:off x="2929388" y="10817488"/>
              <a:ext cx="45719" cy="7602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309574" y="8450118"/>
            <a:ext cx="621816" cy="282246"/>
            <a:chOff x="2929388" y="10817488"/>
            <a:chExt cx="621816" cy="282246"/>
          </a:xfrm>
        </p:grpSpPr>
        <p:sp>
          <p:nvSpPr>
            <p:cNvPr id="49" name="Прямоугольник 48"/>
            <p:cNvSpPr/>
            <p:nvPr/>
          </p:nvSpPr>
          <p:spPr>
            <a:xfrm rot="11501107" flipV="1">
              <a:off x="2989432" y="11054015"/>
              <a:ext cx="536674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 rot="11501107" flipV="1">
              <a:off x="3023872" y="10892960"/>
              <a:ext cx="527332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Блок-схема: узел 50"/>
            <p:cNvSpPr/>
            <p:nvPr/>
          </p:nvSpPr>
          <p:spPr>
            <a:xfrm rot="10800000" flipH="1">
              <a:off x="2929388" y="10817488"/>
              <a:ext cx="45719" cy="7602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177095" y="11350313"/>
            <a:ext cx="621816" cy="282246"/>
            <a:chOff x="2929388" y="10817488"/>
            <a:chExt cx="621816" cy="282246"/>
          </a:xfrm>
        </p:grpSpPr>
        <p:sp>
          <p:nvSpPr>
            <p:cNvPr id="53" name="Прямоугольник 52"/>
            <p:cNvSpPr/>
            <p:nvPr/>
          </p:nvSpPr>
          <p:spPr>
            <a:xfrm rot="11501107" flipV="1">
              <a:off x="2989432" y="11054015"/>
              <a:ext cx="536674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 rot="11501107" flipV="1">
              <a:off x="3023872" y="10892960"/>
              <a:ext cx="527332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Блок-схема: узел 54"/>
            <p:cNvSpPr/>
            <p:nvPr/>
          </p:nvSpPr>
          <p:spPr>
            <a:xfrm rot="10800000" flipH="1">
              <a:off x="2929388" y="10817488"/>
              <a:ext cx="45719" cy="7602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 rot="10800000">
            <a:off x="1986096" y="11146706"/>
            <a:ext cx="621816" cy="282246"/>
            <a:chOff x="2929388" y="10817488"/>
            <a:chExt cx="621816" cy="282246"/>
          </a:xfrm>
        </p:grpSpPr>
        <p:sp>
          <p:nvSpPr>
            <p:cNvPr id="57" name="Прямоугольник 56"/>
            <p:cNvSpPr/>
            <p:nvPr/>
          </p:nvSpPr>
          <p:spPr>
            <a:xfrm rot="11501107" flipV="1">
              <a:off x="2989432" y="11054015"/>
              <a:ext cx="536674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 rot="11501107" flipV="1">
              <a:off x="3023872" y="10892960"/>
              <a:ext cx="527332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Блок-схема: узел 58"/>
            <p:cNvSpPr/>
            <p:nvPr/>
          </p:nvSpPr>
          <p:spPr>
            <a:xfrm rot="10800000" flipH="1">
              <a:off x="2929388" y="10817488"/>
              <a:ext cx="45719" cy="7602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TextBox 1"/>
          <p:cNvSpPr txBox="1"/>
          <p:nvPr/>
        </p:nvSpPr>
        <p:spPr>
          <a:xfrm>
            <a:off x="15425311" y="2057202"/>
            <a:ext cx="568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28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3656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0484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313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4141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0969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77982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46265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администрации сельского поселения Сергиевск </a:t>
            </a:r>
          </a:p>
          <a:p>
            <a:pPr algn="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Сергиевский №     от     г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</TotalTime>
  <Words>59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Захарченко</dc:creator>
  <cp:lastModifiedBy>Sergievsk</cp:lastModifiedBy>
  <cp:revision>1105</cp:revision>
  <cp:lastPrinted>2021-04-19T12:26:04Z</cp:lastPrinted>
  <dcterms:created xsi:type="dcterms:W3CDTF">2021-04-07T06:48:32Z</dcterms:created>
  <dcterms:modified xsi:type="dcterms:W3CDTF">2024-02-01T12:52:55Z</dcterms:modified>
</cp:coreProperties>
</file>